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65" r:id="rId4"/>
    <p:sldId id="262" r:id="rId5"/>
    <p:sldId id="267" r:id="rId6"/>
    <p:sldId id="272" r:id="rId7"/>
    <p:sldId id="269" r:id="rId8"/>
    <p:sldId id="263" r:id="rId9"/>
    <p:sldId id="270" r:id="rId10"/>
    <p:sldId id="276" r:id="rId11"/>
    <p:sldId id="275" r:id="rId12"/>
    <p:sldId id="277" r:id="rId13"/>
    <p:sldId id="278" r:id="rId14"/>
    <p:sldId id="274" r:id="rId15"/>
    <p:sldId id="268" r:id="rId16"/>
    <p:sldId id="27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580"/>
    <p:restoredTop sz="94694"/>
  </p:normalViewPr>
  <p:slideViewPr>
    <p:cSldViewPr snapToGrid="0" snapToObjects="1">
      <p:cViewPr varScale="1">
        <p:scale>
          <a:sx n="107" d="100"/>
          <a:sy n="107" d="100"/>
        </p:scale>
        <p:origin x="168" y="4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29.jp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image" Target="../media/image27.png"/><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jpg"/></Relationships>
</file>

<file path=ppt/diagrams/_rels/drawing1.xml.rels><?xml version="1.0" encoding="UTF-8" standalone="yes"?>
<Relationships xmlns="http://schemas.openxmlformats.org/package/2006/relationships"><Relationship Id="rId3" Type="http://schemas.openxmlformats.org/officeDocument/2006/relationships/image" Target="../media/image29.jp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image" Target="../media/image27.png"/><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tiff>
</file>

<file path=ppt/media/image19.png>
</file>

<file path=ppt/media/image2.tiff>
</file>

<file path=ppt/media/image20.svg>
</file>

<file path=ppt/media/image21.png>
</file>

<file path=ppt/media/image22.svg>
</file>

<file path=ppt/media/image23.png>
</file>

<file path=ppt/media/image24.svg>
</file>

<file path=ppt/media/image25.png>
</file>

<file path=ppt/media/image26.tiff>
</file>

<file path=ppt/media/image27.png>
</file>

<file path=ppt/media/image28.png>
</file>

<file path=ppt/media/image29.jpg>
</file>

<file path=ppt/media/image3.tiff>
</file>

<file path=ppt/media/image30.jpg>
</file>

<file path=ppt/media/image31.png>
</file>

<file path=ppt/media/image32.png>
</file>

<file path=ppt/media/image33.png>
</file>

<file path=ppt/media/image34.png>
</file>

<file path=ppt/media/image35.tiff>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1/23/20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1/23/20</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1/23/20</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image" Target="../media/image22.svg"/><Relationship Id="rId3" Type="http://schemas.microsoft.com/office/2007/relationships/hdphoto" Target="../media/hdphoto2.wdp"/><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tiff"/><Relationship Id="rId9"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4.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image" Target="../media/image6.svg"/><Relationship Id="rId7" Type="http://schemas.openxmlformats.org/officeDocument/2006/relationships/image" Target="../media/image10.sv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8" Type="http://schemas.openxmlformats.org/officeDocument/2006/relationships/image" Target="../media/image22.svg"/><Relationship Id="rId3" Type="http://schemas.microsoft.com/office/2007/relationships/hdphoto" Target="../media/hdphoto1.wdp"/><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tiff"/><Relationship Id="rId9"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dirty="0"/>
              <a:t> /x is the size of the bytes</a:t>
            </a:r>
          </a:p>
          <a:p>
            <a:pPr>
              <a:lnSpc>
                <a:spcPct val="90000"/>
              </a:lnSpc>
              <a:buFont typeface="Wingdings 2" charset="2"/>
              <a:buChar char=""/>
            </a:pPr>
            <a:r>
              <a:rPr lang="en-US" sz="2000" dirty="0"/>
              <a:t> VPCs - between /16 and /8</a:t>
            </a:r>
          </a:p>
          <a:p>
            <a:pPr>
              <a:lnSpc>
                <a:spcPct val="90000"/>
              </a:lnSpc>
              <a:buFont typeface="Wingdings 2" charset="2"/>
              <a:buChar char=""/>
            </a:pPr>
            <a:r>
              <a:rPr lang="en-US" sz="2000" dirty="0"/>
              <a:t> Subnets - between /16 and /28 (CIDR blocks of the subnets cannot overlap)</a:t>
            </a:r>
          </a:p>
          <a:p>
            <a:pPr>
              <a:lnSpc>
                <a:spcPct val="90000"/>
              </a:lnSpc>
              <a:buFont typeface="Wingdings 2" charset="2"/>
              <a:buChar char=""/>
            </a:pPr>
            <a:r>
              <a:rPr lang="en-US" sz="2000" dirty="0"/>
              <a:t> AWS’s 5 reserved IPs:</a:t>
            </a:r>
          </a:p>
          <a:p>
            <a:pPr marL="1085850" lvl="1" indent="-342900">
              <a:lnSpc>
                <a:spcPct val="90000"/>
              </a:lnSpc>
            </a:pPr>
            <a:r>
              <a:rPr lang="en-US" sz="2000" dirty="0"/>
              <a:t>Network address</a:t>
            </a:r>
          </a:p>
          <a:p>
            <a:pPr marL="1085850" lvl="1" indent="-342900">
              <a:lnSpc>
                <a:spcPct val="90000"/>
              </a:lnSpc>
            </a:pPr>
            <a:r>
              <a:rPr lang="en-US" sz="2000" dirty="0"/>
              <a:t>VPC Router</a:t>
            </a:r>
          </a:p>
          <a:p>
            <a:pPr marL="1085850" lvl="1" indent="-342900">
              <a:lnSpc>
                <a:spcPct val="90000"/>
              </a:lnSpc>
            </a:pPr>
            <a:r>
              <a:rPr lang="en-US" sz="2000" dirty="0"/>
              <a:t>DNS Server</a:t>
            </a:r>
          </a:p>
          <a:p>
            <a:pPr marL="1085850" lvl="1" indent="-342900">
              <a:lnSpc>
                <a:spcPct val="90000"/>
              </a:lnSpc>
            </a:pPr>
            <a:r>
              <a:rPr lang="en-US" sz="2000" dirty="0"/>
              <a:t>‘future use’</a:t>
            </a:r>
          </a:p>
          <a:p>
            <a:pPr marL="1085850" lvl="1" indent="-342900">
              <a:lnSpc>
                <a:spcPct val="90000"/>
              </a:lnSpc>
            </a:pPr>
            <a:r>
              <a:rPr lang="en-US" sz="2000" dirty="0"/>
              <a:t>Network Broadcast address</a:t>
            </a:r>
          </a:p>
          <a:p>
            <a:pPr>
              <a:lnSpc>
                <a:spcPct val="90000"/>
              </a:lnSpc>
              <a:buFont typeface="Wingdings 2" charset="2"/>
              <a:buChar char=""/>
            </a:pPr>
            <a:r>
              <a:rPr lang="en-US" sz="2000" dirty="0"/>
              <a:t> Subnet CIDR range cannot be the same or larger than the VPC</a:t>
            </a:r>
          </a:p>
          <a:p>
            <a:pPr>
              <a:lnSpc>
                <a:spcPct val="90000"/>
              </a:lnSpc>
              <a:buFont typeface="Wingdings 2" charset="2"/>
              <a:buChar char=""/>
            </a:pPr>
            <a:endParaRPr lang="en-US" sz="2000" dirty="0"/>
          </a:p>
          <a:p>
            <a:pPr>
              <a:lnSpc>
                <a:spcPct val="90000"/>
              </a:lnSpc>
              <a:buFont typeface="Wingdings 2" charset="2"/>
              <a:buChar char=""/>
            </a:pPr>
            <a:endParaRPr lang="en-US" sz="2000" dirty="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a:bodyPr>
          <a:lstStyle/>
          <a:p>
            <a:r>
              <a:rPr lang="en-US" dirty="0"/>
              <a:t>Agenda:</a:t>
            </a:r>
          </a:p>
          <a:p>
            <a:pPr lvl="1"/>
            <a:r>
              <a:rPr lang="en-US" dirty="0"/>
              <a:t>Express Networking Primer</a:t>
            </a:r>
          </a:p>
          <a:p>
            <a:r>
              <a:rPr lang="en-US" dirty="0"/>
              <a:t>Morning Tea 10:30am-10:45am</a:t>
            </a:r>
          </a:p>
          <a:p>
            <a:pPr lvl="1"/>
            <a:r>
              <a:rPr lang="en-US" dirty="0"/>
              <a:t>Express AWS Primer</a:t>
            </a:r>
          </a:p>
          <a:p>
            <a:r>
              <a:rPr lang="en-US" dirty="0"/>
              <a:t>Lunch 12pm-12:45pm</a:t>
            </a:r>
          </a:p>
          <a:p>
            <a:pPr lvl="1"/>
            <a:r>
              <a:rPr lang="en-US" dirty="0"/>
              <a:t>Setting up our Cloud Network</a:t>
            </a:r>
          </a:p>
          <a:p>
            <a:r>
              <a:rPr lang="en-US" dirty="0"/>
              <a:t>Afternoon Tea 2pm-2.15pm</a:t>
            </a:r>
          </a:p>
          <a:p>
            <a:pPr lvl="1"/>
            <a:r>
              <a:rPr lang="en-US" dirty="0"/>
              <a:t>Network Testing</a:t>
            </a:r>
          </a:p>
          <a:p>
            <a:pPr lvl="1"/>
            <a:r>
              <a:rPr lang="en-US" dirty="0"/>
              <a:t>Whiteboarding</a:t>
            </a:r>
          </a:p>
          <a:p>
            <a:r>
              <a:rPr lang="en-US" dirty="0"/>
              <a:t>Wrap-Up by 3pm</a:t>
            </a:r>
          </a:p>
        </p:txBody>
      </p:sp>
    </p:spTree>
    <p:extLst>
      <p:ext uri="{BB962C8B-B14F-4D97-AF65-F5344CB8AC3E}">
        <p14:creationId xmlns:p14="http://schemas.microsoft.com/office/powerpoint/2010/main" val="1402463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dirty="0"/>
              <a:t>Who are we?</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
        <p:nvSpPr>
          <p:cNvPr id="5" name="Text Placeholder 4">
            <a:extLst>
              <a:ext uri="{FF2B5EF4-FFF2-40B4-BE49-F238E27FC236}">
                <a16:creationId xmlns:a16="http://schemas.microsoft.com/office/drawing/2014/main" id="{699C2BAF-7B6B-0F4B-9919-561F89618477}"/>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90700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4</TotalTime>
  <Words>847</Words>
  <Application>Microsoft Macintosh PowerPoint</Application>
  <PresentationFormat>Widescreen</PresentationFormat>
  <Paragraphs>135</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Century Gothic</vt:lpstr>
      <vt:lpstr>Wingdings 2</vt:lpstr>
      <vt:lpstr>Quotable</vt:lpstr>
      <vt:lpstr>Cloud Networking</vt:lpstr>
      <vt:lpstr>Welcome!</vt:lpstr>
      <vt:lpstr>Who are we?</vt:lpstr>
      <vt:lpstr>Two Modes of Learning</vt:lpstr>
      <vt:lpstr>What you will create today</vt:lpstr>
      <vt:lpstr>Networking 101</vt:lpstr>
      <vt:lpstr>REFRESHER: Networking OSI Model (Open Systems Interconnection)</vt:lpstr>
      <vt:lpstr>Intro to AWS Networking Resources</vt:lpstr>
      <vt:lpstr>IPs and CIDR Ranges</vt:lpstr>
      <vt:lpstr>IP’s in more detail…</vt:lpstr>
      <vt:lpstr>PowerPoint Presentation</vt:lpstr>
      <vt:lpstr>Subnetting</vt:lpstr>
      <vt:lpstr>Let’s Try It Out…</vt:lpstr>
      <vt:lpstr>IP’s in your Cloud Network</vt:lpstr>
      <vt:lpstr>AWS and IP’s</vt:lpstr>
      <vt:lpstr>Morning Tea!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2</cp:revision>
  <dcterms:created xsi:type="dcterms:W3CDTF">2019-11-15T04:41:06Z</dcterms:created>
  <dcterms:modified xsi:type="dcterms:W3CDTF">2020-01-22T22:37:33Z</dcterms:modified>
</cp:coreProperties>
</file>